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pPr rtl="0"/>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Once our indicators are configured, we can add them to indicator groups, which are used to group together related indicators.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Indicator groups can then be added to indicator group sets, which group together related indicator groups. </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Similar to data element groups, a benefit of indicator groups is that they allow us to find and select the correct indicators in analytics applications more easily. </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Meanwhile, indicator group sets make it easier to manage your indicator groups in the maintenance app by categorizing them.</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2400" dirty="0"/>
              <a:t>In this video, we will show you how to create the indicator group RMNCAH Antenatal Care, which groups together Antenatal Care Indicators. </a:t>
            </a:r>
          </a:p>
          <a:p>
            <a:endParaRPr lang="en-US" sz="2400" dirty="0"/>
          </a:p>
          <a:p>
            <a:r>
              <a:rPr lang="en-US" sz="2400" dirty="0"/>
              <a:t>Once we have created an indicator group, we will then create the indicator group set RMNCAH and assign all of the RMNCAH indicator groups to it. </a:t>
            </a:r>
            <a:br>
              <a:rPr lang="en-US" sz="2400" dirty="0"/>
            </a:br>
            <a:endParaRPr lang="en-US" sz="1400" b="0" i="0" u="none" strike="noStrike" kern="1200" dirty="0">
              <a:solidFill>
                <a:schemeClr val="tx1"/>
              </a:solidFill>
              <a:effectLst/>
              <a:latin typeface="Lato" panose="020F0502020204030203" pitchFamily="34" charset="0"/>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From the maintenance app, click on the indicator tab from the top bar menu. From this page, click on the indicator group tab on the left side menu to take you to the indicator group management page. Indicator groups that have already been created and shared with your user account will be displayed on this page. </a:t>
            </a:r>
          </a:p>
          <a:p>
            <a:endParaRPr lang="en-US" dirty="0"/>
          </a:p>
          <a:p>
            <a:r>
              <a:rPr lang="en-US" dirty="0"/>
              <a:t>Click on the plus icon to create a new indicator group. The only required field when creating an indicator group is the name. In this example, we'll enter the name as RMNCAH Antenatal Care. Next, we need to add the indicators that we have created to this indicator group. </a:t>
            </a:r>
          </a:p>
          <a:p>
            <a:endParaRPr lang="en-US" dirty="0"/>
          </a:p>
          <a:p>
            <a:r>
              <a:rPr lang="en-US" dirty="0"/>
              <a:t>Move the three ANC associated indicators to the selected box and click save to save them as an indicator group. This group will now be available to use in analytics applications in your DHIS2 System. Now let's create the indicator group set RMNCAH. </a:t>
            </a:r>
          </a:p>
          <a:p>
            <a:endParaRPr lang="en-US" dirty="0"/>
          </a:p>
          <a:p>
            <a:r>
              <a:rPr lang="en-US" dirty="0"/>
              <a:t>We will assign two indicator group to this group set. Click on the indicator group set tab in the left side menu to open the indicator group set management page. </a:t>
            </a:r>
          </a:p>
          <a:p>
            <a:endParaRPr lang="en-US" dirty="0"/>
          </a:p>
          <a:p>
            <a:r>
              <a:rPr lang="en-US" dirty="0"/>
              <a:t>Any indicator group sets that have already been created and shared with your user will be displayed. However, as this is a new DHIS2 Server, none have been created yet. </a:t>
            </a:r>
          </a:p>
          <a:p>
            <a:endParaRPr lang="en-US" dirty="0"/>
          </a:p>
          <a:p>
            <a:r>
              <a:rPr lang="en-US" dirty="0"/>
              <a:t>Click on the plus sign to create a new indicator group set. For indicator group sets, name is the only required field. Let's enter the name RMNCAH. Then, scroll down to the indicator groups field and add the two indicator groups to the selected box. Then click save. </a:t>
            </a:r>
          </a:p>
          <a:p>
            <a:endParaRPr lang="en-US" dirty="0"/>
          </a:p>
          <a:p>
            <a:r>
              <a:rPr lang="en-US" dirty="0"/>
              <a:t>This group set will now appear in the maintenance application, where you can use it to manage the indicator groups that it contains.</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dirty="0">
                <a:solidFill>
                  <a:srgbClr val="000000"/>
                </a:solidFill>
                <a:latin typeface="Lato"/>
                <a:sym typeface="Lato"/>
              </a:rPr>
              <a:t>To wrap up, indicator groups and group sets are used in DHIS2 to group related indicators together to make it easier to use them in analytics and to manage them in the maintenance app. </a:t>
            </a:r>
          </a:p>
          <a:p>
            <a:pPr rtl="0">
              <a:spcBef>
                <a:spcPts val="0"/>
              </a:spcBef>
              <a:spcAft>
                <a:spcPts val="0"/>
              </a:spcAft>
            </a:pPr>
            <a:endParaRPr lang="en-US" dirty="0">
              <a:solidFill>
                <a:srgbClr val="000000"/>
              </a:solidFill>
              <a:latin typeface="Lato"/>
              <a:sym typeface="Lato"/>
            </a:endParaRPr>
          </a:p>
          <a:p>
            <a:pPr rtl="0">
              <a:spcBef>
                <a:spcPts val="0"/>
              </a:spcBef>
              <a:spcAft>
                <a:spcPts val="0"/>
              </a:spcAft>
            </a:pPr>
            <a:r>
              <a:rPr lang="en-US" dirty="0">
                <a:solidFill>
                  <a:srgbClr val="000000"/>
                </a:solidFill>
                <a:latin typeface="Lato"/>
                <a:sym typeface="Lato"/>
              </a:rPr>
              <a:t>To create an indicator group, go to the indicator group page in the maintenance app, click the plus icon, enter a name, select the indicators to be grouped, and click save. </a:t>
            </a:r>
          </a:p>
          <a:p>
            <a:pPr rtl="0">
              <a:spcBef>
                <a:spcPts val="0"/>
              </a:spcBef>
              <a:spcAft>
                <a:spcPts val="0"/>
              </a:spcAft>
            </a:pPr>
            <a:endParaRPr lang="en-US" dirty="0">
              <a:solidFill>
                <a:srgbClr val="000000"/>
              </a:solidFill>
              <a:latin typeface="Lato"/>
              <a:sym typeface="Lato"/>
            </a:endParaRPr>
          </a:p>
          <a:p>
            <a:pPr rtl="0">
              <a:spcBef>
                <a:spcPts val="0"/>
              </a:spcBef>
              <a:spcAft>
                <a:spcPts val="0"/>
              </a:spcAft>
            </a:pPr>
            <a:r>
              <a:rPr lang="en-US" dirty="0">
                <a:solidFill>
                  <a:srgbClr val="000000"/>
                </a:solidFill>
                <a:latin typeface="Lato"/>
                <a:sym typeface="Lato"/>
              </a:rPr>
              <a:t>To create an indicator group set, follow the same process in the indicator group set page to select the indicator groups to be grouped together.</a:t>
            </a:r>
            <a:endParaRPr lang="en-NO" dirty="0">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5.sv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4.xml"/><Relationship Id="rId7" Type="http://schemas.openxmlformats.org/officeDocument/2006/relationships/image" Target="../media/image29.svg"/><Relationship Id="rId2" Type="http://schemas.openxmlformats.org/officeDocument/2006/relationships/slideLayout" Target="../slideLayouts/slideLayout26.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Indicator groups and group sets</a:t>
            </a:r>
            <a:endParaRPr lang="en-U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Indicators </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wrap="square" rtlCol="0">
            <a:spAutoFit/>
          </a:bodyPr>
          <a:lstStyle/>
          <a:p>
            <a:pPr>
              <a:lnSpc>
                <a:spcPct val="150000"/>
              </a:lnSpc>
              <a:buClr>
                <a:srgbClr val="008CCF"/>
              </a:buClr>
            </a:pPr>
            <a:r>
              <a:rPr lang="es-ES" sz="2400"/>
              <a:t>RMNCAH ANC 4th visit coverage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wrap="square" rtlCol="0">
            <a:spAutoFit/>
          </a:bodyPr>
          <a:lstStyle/>
          <a:p>
            <a:pPr>
              <a:buClr>
                <a:srgbClr val="008CCF"/>
              </a:buClr>
            </a:pPr>
            <a:r>
              <a:rPr lang="es-ES" sz="2400"/>
              <a:t>RMNCAH ANC 1-8 dropout rate</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spd="slow" p14:dur="2000" advTm="9024"/>
    </mc:Choice>
    <mc:Fallback xmlns="">
      <p:transition spd="slow" advTm="90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250" fill="hold"/>
                                        <p:tgtEl>
                                          <p:spTgt spid="4"/>
                                        </p:tgtEl>
                                        <p:attrNameLst>
                                          <p:attrName>ppt_w</p:attrName>
                                        </p:attrNameLst>
                                      </p:cBhvr>
                                      <p:tavLst>
                                        <p:tav tm="0">
                                          <p:val>
                                            <p:fltVal val="0"/>
                                          </p:val>
                                        </p:tav>
                                        <p:tav tm="100000">
                                          <p:val>
                                            <p:strVal val="#ppt_w"/>
                                          </p:val>
                                        </p:tav>
                                      </p:tavLst>
                                    </p:anim>
                                    <p:anim calcmode="lin" valueType="num">
                                      <p:cBhvr>
                                        <p:cTn id="12" dur="250" fill="hold"/>
                                        <p:tgtEl>
                                          <p:spTgt spid="4"/>
                                        </p:tgtEl>
                                        <p:attrNameLst>
                                          <p:attrName>ppt_h</p:attrName>
                                        </p:attrNameLst>
                                      </p:cBhvr>
                                      <p:tavLst>
                                        <p:tav tm="0">
                                          <p:val>
                                            <p:fltVal val="0"/>
                                          </p:val>
                                        </p:tav>
                                        <p:tav tm="100000">
                                          <p:val>
                                            <p:strVal val="#ppt_h"/>
                                          </p:val>
                                        </p:tav>
                                      </p:tavLst>
                                    </p:anim>
                                    <p:animEffect transition="in" filter="fade">
                                      <p:cBhvr>
                                        <p:cTn id="13" dur="2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heel(1)">
                                      <p:cBhvr>
                                        <p:cTn id="2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build="p"/>
      <p:bldP spid="9" grpId="0" uiExpand="1" build="p"/>
      <p:bldP spid="10"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Indicator group set</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A </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B </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C </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256">
        <p159:morph option="byObject"/>
      </p:transition>
    </mc:Choice>
    <mc:Fallback xmlns="">
      <p:transition spd="slow" advTm="82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Allows to find and select the correct indicator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Pivot tables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Charts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Maps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spd="slow" p14:dur="2000" advTm="11736"/>
    </mc:Choice>
    <mc:Fallback xmlns="">
      <p:transition spd="slow" advTm="11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set </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Makes it easier to manage your indicator groups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Indicator group set</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A </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B </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C </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spd="slow" advTm="8424">
        <p159:morph option="byObject"/>
      </p:transition>
    </mc:Choice>
    <mc:Fallback xmlns="">
      <p:transition spd="slow" advTm="84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a:r>
              <a:rPr lang="en-NO" dirty="0"/>
              <a:t>In this video, you will see…</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wrap="square" rtlCol="0">
            <a:spAutoFit/>
          </a:bodyPr>
          <a:lstStyle/>
          <a:p>
            <a:pPr>
              <a:lnSpc>
                <a:spcPts val="3300"/>
              </a:lnSpc>
              <a:buClr>
                <a:srgbClr val="008CCF"/>
              </a:buClr>
            </a:pPr>
            <a:r>
              <a:rPr lang="es-ES" sz="2400"/>
              <a:t>How to create </a:t>
            </a:r>
          </a:p>
          <a:p>
            <a:pPr marL="342900" indent="-342900">
              <a:lnSpc>
                <a:spcPts val="3300"/>
              </a:lnSpc>
              <a:buClr>
                <a:srgbClr val="008CCF"/>
              </a:buClr>
              <a:buFont typeface="Arial" panose="020B0604020202020204" pitchFamily="34" charset="0"/>
              <a:buChar char="•"/>
            </a:pPr>
            <a:r>
              <a:rPr lang="es-ES" sz="2400"/>
              <a:t>The indicator group </a:t>
            </a:r>
            <a:r>
              <a:rPr lang="en-US" sz="2400" b="0" i="0" u="none" strike="noStrike">
                <a:solidFill>
                  <a:srgbClr val="000000"/>
                </a:solidFill>
                <a:effectLst/>
              </a:rPr>
              <a:t>RMNCAH - Antenatal Care</a:t>
            </a:r>
            <a:r>
              <a:rPr lang="es-ES" sz="2400"/>
              <a:t> </a:t>
            </a:r>
          </a:p>
          <a:p>
            <a:pPr marL="342900" indent="-342900">
              <a:lnSpc>
                <a:spcPts val="3300"/>
              </a:lnSpc>
              <a:buClr>
                <a:srgbClr val="008CCF"/>
              </a:buClr>
              <a:buFont typeface="Arial" panose="020B0604020202020204" pitchFamily="34" charset="0"/>
              <a:buChar char="•"/>
            </a:pPr>
            <a:r>
              <a:rPr lang="es-ES" sz="2400"/>
              <a:t>The indicator group set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set </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spd="slow" p14:dur="2000" advTm="23760"/>
    </mc:Choice>
    <mc:Fallback xmlns="">
      <p:transition spd="slow" advTm="237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wrap="none" rtlCol="0">
            <a:spAutoFit/>
          </a:bodyPr>
          <a:lstStyle/>
          <a:p>
            <a:pPr algn="l">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spd="slow" p14:dur="2000" advTm="122000"/>
    </mc:Choice>
    <mc:Fallback xmlns="">
      <p:transition spd="slow" advTm="12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a:r>
              <a:rPr lang="en-NO" dirty="0"/>
              <a:t>Summary</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wrap="square" rtlCol="0">
            <a:spAutoFit/>
          </a:bodyPr>
          <a:lstStyle/>
          <a:p>
            <a:pPr marL="457200" indent="-457200" algn="l">
              <a:lnSpc>
                <a:spcPts val="3300"/>
              </a:lnSpc>
              <a:buClr>
                <a:srgbClr val="008CCF"/>
              </a:buClr>
              <a:buAutoNum type="arabicPeriod"/>
            </a:pPr>
            <a:r>
              <a:rPr lang="es-ES" sz="2400" dirty="0" err="1"/>
              <a:t>Select</a:t>
            </a:r>
            <a:r>
              <a:rPr lang="es-ES" sz="2400" dirty="0"/>
              <a:t> </a:t>
            </a:r>
            <a:r>
              <a:rPr lang="es-ES" sz="2400" dirty="0" err="1"/>
              <a:t>the</a:t>
            </a:r>
            <a:r>
              <a:rPr lang="es-ES" sz="2400" dirty="0"/>
              <a:t> </a:t>
            </a:r>
            <a:r>
              <a:rPr lang="es-ES" sz="2400" dirty="0" err="1">
                <a:latin typeface="+mj-lt"/>
              </a:rPr>
              <a:t>indicator</a:t>
            </a:r>
            <a:r>
              <a:rPr lang="es-ES" sz="2400" dirty="0"/>
              <a:t> </a:t>
            </a:r>
            <a:r>
              <a:rPr lang="es-ES" sz="2400" dirty="0" err="1">
                <a:latin typeface="+mj-lt"/>
              </a:rPr>
              <a:t>group</a:t>
            </a:r>
            <a:r>
              <a:rPr lang="es-ES" sz="2400" dirty="0">
                <a:latin typeface="+mj-lt"/>
              </a:rPr>
              <a:t> page </a:t>
            </a:r>
            <a:r>
              <a:rPr lang="es-ES" sz="2400" dirty="0"/>
              <a:t>in </a:t>
            </a:r>
            <a:r>
              <a:rPr lang="es-ES" sz="2400" dirty="0" err="1"/>
              <a:t>the</a:t>
            </a:r>
            <a:r>
              <a:rPr lang="es-ES" sz="2400" dirty="0"/>
              <a:t> </a:t>
            </a:r>
            <a:r>
              <a:rPr lang="es-ES" sz="2400" b="1" dirty="0" err="1"/>
              <a:t>maintenance</a:t>
            </a:r>
            <a:r>
              <a:rPr lang="es-ES" sz="2400" b="1" dirty="0"/>
              <a:t> app</a:t>
            </a:r>
            <a:endParaRPr lang="en-NO" sz="2400" b="1" dirty="0"/>
          </a:p>
          <a:p>
            <a:pPr marL="457200" indent="-457200">
              <a:lnSpc>
                <a:spcPts val="3300"/>
              </a:lnSpc>
              <a:buClr>
                <a:srgbClr val="008CCF"/>
              </a:buClr>
              <a:buAutoNum type="arabicPeriod"/>
            </a:pPr>
            <a:r>
              <a:rPr lang="en-US" sz="2400" dirty="0"/>
              <a:t>Click the </a:t>
            </a:r>
            <a:r>
              <a:rPr lang="en-US" sz="2400" dirty="0">
                <a:latin typeface="+mj-lt"/>
              </a:rPr>
              <a:t>+</a:t>
            </a:r>
            <a:r>
              <a:rPr lang="en-US" sz="2400" dirty="0"/>
              <a:t> icon</a:t>
            </a:r>
            <a:endParaRPr lang="en-NO" sz="2400" dirty="0"/>
          </a:p>
          <a:p>
            <a:pPr marL="457200" indent="-457200">
              <a:lnSpc>
                <a:spcPts val="3300"/>
              </a:lnSpc>
              <a:buClr>
                <a:srgbClr val="008CCF"/>
              </a:buClr>
              <a:buAutoNum type="arabicPeriod"/>
            </a:pPr>
            <a:r>
              <a:rPr lang="en-US" sz="2400" dirty="0"/>
              <a:t>Enter a name</a:t>
            </a:r>
          </a:p>
          <a:p>
            <a:pPr marL="457200" indent="-457200">
              <a:lnSpc>
                <a:spcPts val="3300"/>
              </a:lnSpc>
              <a:buClr>
                <a:srgbClr val="008CCF"/>
              </a:buClr>
              <a:buAutoNum type="arabicPeriod"/>
            </a:pPr>
            <a:r>
              <a:rPr lang="en-US" sz="2400" dirty="0"/>
              <a:t>Select the indicators</a:t>
            </a:r>
            <a:endParaRPr lang="en-US" sz="2400" dirty="0">
              <a:latin typeface="+mj-lt"/>
            </a:endParaRPr>
          </a:p>
          <a:p>
            <a:pPr marL="457200" indent="-457200">
              <a:lnSpc>
                <a:spcPts val="3300"/>
              </a:lnSpc>
              <a:buClr>
                <a:srgbClr val="008CCF"/>
              </a:buClr>
              <a:buAutoNum type="arabicPeriod"/>
            </a:pPr>
            <a:r>
              <a:rPr lang="en-US" sz="2400" dirty="0"/>
              <a:t>Click </a:t>
            </a:r>
            <a:r>
              <a:rPr lang="en-US" sz="2400" dirty="0">
                <a:latin typeface="+mj-lt"/>
              </a:rPr>
              <a:t>save</a:t>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wrap="square" rtlCol="0">
            <a:spAutoFit/>
          </a:bodyPr>
          <a:lstStyle/>
          <a:p>
            <a:pPr algn="ctr">
              <a:buClr>
                <a:srgbClr val="008CCF"/>
              </a:buClr>
            </a:pPr>
            <a:r>
              <a:rPr lang="es-ES" sz="2400" dirty="0"/>
              <a:t>Used </a:t>
            </a:r>
            <a:r>
              <a:rPr lang="es-ES" sz="2400" dirty="0" err="1"/>
              <a:t>to</a:t>
            </a:r>
            <a:r>
              <a:rPr lang="es-ES" sz="2400" dirty="0"/>
              <a:t> </a:t>
            </a:r>
            <a:r>
              <a:rPr lang="es-ES" sz="2400" dirty="0" err="1"/>
              <a:t>group</a:t>
            </a:r>
            <a:r>
              <a:rPr lang="es-ES" sz="2400" dirty="0"/>
              <a:t> </a:t>
            </a:r>
            <a:r>
              <a:rPr lang="es-ES" sz="2400" dirty="0" err="1"/>
              <a:t>related</a:t>
            </a:r>
            <a:r>
              <a:rPr lang="es-ES" sz="2400" dirty="0"/>
              <a:t> </a:t>
            </a:r>
            <a:r>
              <a:rPr lang="es-ES" sz="2400" dirty="0" err="1"/>
              <a:t>indicators</a:t>
            </a:r>
            <a:r>
              <a:rPr lang="es-ES" sz="2400" dirty="0"/>
              <a:t> </a:t>
            </a:r>
            <a:r>
              <a:rPr lang="es-ES" sz="2400" dirty="0" err="1"/>
              <a:t>together</a:t>
            </a:r>
            <a:r>
              <a:rPr lang="es-ES" sz="2400" dirty="0"/>
              <a:t> </a:t>
            </a:r>
            <a:r>
              <a:rPr lang="es-ES" sz="2400" dirty="0" err="1"/>
              <a:t>to</a:t>
            </a:r>
            <a:r>
              <a:rPr lang="es-ES" sz="2400" dirty="0"/>
              <a:t> </a:t>
            </a:r>
            <a:r>
              <a:rPr lang="es-ES" sz="2400" dirty="0" err="1"/>
              <a:t>facilitate</a:t>
            </a:r>
            <a:r>
              <a:rPr lang="es-ES" sz="2400" dirty="0"/>
              <a:t> </a:t>
            </a:r>
            <a:r>
              <a:rPr lang="es-ES" sz="2400" dirty="0" err="1">
                <a:latin typeface="+mj-lt"/>
              </a:rPr>
              <a:t>analytics</a:t>
            </a:r>
            <a:r>
              <a:rPr lang="es-ES" sz="2400" dirty="0"/>
              <a:t> and </a:t>
            </a:r>
            <a:r>
              <a:rPr lang="es-ES" sz="2400" dirty="0" err="1"/>
              <a:t>indicators</a:t>
            </a:r>
            <a:r>
              <a:rPr lang="es-ES" sz="2400" dirty="0"/>
              <a:t> </a:t>
            </a:r>
            <a:r>
              <a:rPr lang="es-ES" sz="2400" dirty="0" err="1">
                <a:latin typeface="+mj-lt"/>
              </a:rPr>
              <a:t>management</a:t>
            </a:r>
            <a:endParaRPr lang="es-ES" sz="2400" dirty="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wrap="square" rtlCol="0">
            <a:spAutoFit/>
          </a:bodyPr>
          <a:lstStyle/>
          <a:p>
            <a:pPr algn="l">
              <a:lnSpc>
                <a:spcPts val="3300"/>
              </a:lnSpc>
              <a:buClr>
                <a:srgbClr val="008CCF"/>
              </a:buClr>
            </a:pPr>
            <a:r>
              <a:rPr lang="es-ES" sz="2400" dirty="0" err="1"/>
              <a:t>Same</a:t>
            </a:r>
            <a:r>
              <a:rPr lang="es-ES" sz="2400" dirty="0"/>
              <a:t> </a:t>
            </a:r>
            <a:r>
              <a:rPr lang="es-ES" sz="2400" dirty="0" err="1"/>
              <a:t>process</a:t>
            </a:r>
            <a:r>
              <a:rPr lang="es-ES" sz="2400" dirty="0"/>
              <a:t> in </a:t>
            </a:r>
            <a:r>
              <a:rPr lang="es-ES" sz="2400" dirty="0" err="1"/>
              <a:t>the</a:t>
            </a:r>
            <a:r>
              <a:rPr lang="es-ES" sz="2400" dirty="0"/>
              <a:t> </a:t>
            </a:r>
            <a:r>
              <a:rPr lang="es-ES" sz="2400" dirty="0" err="1">
                <a:latin typeface="+mj-lt"/>
              </a:rPr>
              <a:t>indicator</a:t>
            </a:r>
            <a:r>
              <a:rPr lang="es-ES" sz="2400" dirty="0">
                <a:latin typeface="+mj-lt"/>
              </a:rPr>
              <a:t> </a:t>
            </a:r>
            <a:r>
              <a:rPr lang="es-ES" sz="2400" dirty="0" err="1">
                <a:latin typeface="+mj-lt"/>
              </a:rPr>
              <a:t>group</a:t>
            </a:r>
            <a:r>
              <a:rPr lang="es-ES" sz="2400" dirty="0">
                <a:latin typeface="+mj-lt"/>
              </a:rPr>
              <a:t> set page</a:t>
            </a:r>
            <a:endParaRPr lang="en-US" sz="2400" dirty="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 group set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spd="slow" p14:dur="2000" advTm="36528"/>
    </mc:Choice>
    <mc:Fallback xmlns="">
      <p:transition spd="slow" advTm="365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fade">
                                      <p:cBhvr>
                                        <p:cTn id="34" dur="500"/>
                                        <p:tgtEl>
                                          <p:spTgt spid="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fade">
                                      <p:cBhvr>
                                        <p:cTn id="39" dur="500"/>
                                        <p:tgtEl>
                                          <p:spTgt spid="5">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xEl>
                                              <p:pRg st="3" end="3"/>
                                            </p:txEl>
                                          </p:spTgt>
                                        </p:tgtEl>
                                        <p:attrNameLst>
                                          <p:attrName>style.visibility</p:attrName>
                                        </p:attrNameLst>
                                      </p:cBhvr>
                                      <p:to>
                                        <p:strVal val="visible"/>
                                      </p:to>
                                    </p:set>
                                    <p:animEffect transition="in" filter="fade">
                                      <p:cBhvr>
                                        <p:cTn id="44" dur="500"/>
                                        <p:tgtEl>
                                          <p:spTgt spid="5">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4" end="4"/>
                                            </p:txEl>
                                          </p:spTgt>
                                        </p:tgtEl>
                                        <p:attrNameLst>
                                          <p:attrName>style.visibility</p:attrName>
                                        </p:attrNameLst>
                                      </p:cBhvr>
                                      <p:to>
                                        <p:strVal val="visible"/>
                                      </p:to>
                                    </p:set>
                                    <p:animEffect transition="in" filter="fade">
                                      <p:cBhvr>
                                        <p:cTn id="49" dur="500"/>
                                        <p:tgtEl>
                                          <p:spTgt spid="5">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0" end="0"/>
                                            </p:txEl>
                                          </p:spTgt>
                                        </p:tgtEl>
                                        <p:attrNameLst>
                                          <p:attrName>style.visibility</p:attrName>
                                        </p:attrNameLst>
                                      </p:cBhvr>
                                      <p:to>
                                        <p:strVal val="visible"/>
                                      </p:to>
                                    </p:set>
                                    <p:animEffect transition="in" filter="fade">
                                      <p:cBhvr>
                                        <p:cTn id="5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Tm="12800">
        <p:strips/>
      </p:transition>
    </mc:Choice>
    <mc:Fallback xmlns="">
      <p:transition spd="slow"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